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2"/>
  </p:handoutMasterIdLst>
  <p:sldIdLst>
    <p:sldId id="256" r:id="rId2"/>
    <p:sldId id="257" r:id="rId3"/>
    <p:sldId id="302" r:id="rId4"/>
    <p:sldId id="278" r:id="rId5"/>
    <p:sldId id="296" r:id="rId6"/>
    <p:sldId id="303" r:id="rId7"/>
    <p:sldId id="304" r:id="rId8"/>
    <p:sldId id="305" r:id="rId9"/>
    <p:sldId id="306" r:id="rId10"/>
    <p:sldId id="299" r:id="rId11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1D26293D-4167-44E9-BEDD-93B94B82626F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95F39E6E-067D-480A-94DF-51524E8EA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13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open?id=1fJRbtthWFKc4bOClv-tcflHUJbcmP4XI" TargetMode="External"/><Relationship Id="rId2" Type="http://schemas.openxmlformats.org/officeDocument/2006/relationships/hyperlink" Target="ftp://ftp.commissions.leg.state.mn.us/pub/lw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95" y="91441"/>
            <a:ext cx="11629505" cy="1899729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Subcommittee on Minnesota Water Policy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5142" y="1563880"/>
            <a:ext cx="11288683" cy="5028113"/>
          </a:xfrm>
        </p:spPr>
        <p:txBody>
          <a:bodyPr>
            <a:normAutofit/>
          </a:bodyPr>
          <a:lstStyle/>
          <a:p>
            <a:endParaRPr lang="en-US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November 12, 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~ 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1:00 P.m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Co-Chairs:	</a:t>
            </a: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Rep. Peter 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Fischer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Sen. Bill Weber</a:t>
            </a:r>
            <a:endParaRPr lang="en-US" sz="36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     Jim Stark, Director</a:t>
            </a:r>
            <a:endParaRPr lang="en-US" sz="36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304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and Questions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Letters introducing 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topics, 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chairs, were sent to environmental leadership, requesting introductory meetings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Meeting scheduled with the Clean Water Council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 help in scheduling meetings would be 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appreciated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 input and questions are always welcome</a:t>
            </a:r>
            <a:endParaRPr lang="en-US" sz="28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meeting?</a:t>
            </a:r>
            <a:endParaRPr lang="en-US" sz="28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Thanks!</a:t>
            </a:r>
            <a:endParaRPr lang="en-US" sz="2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485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77774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17705"/>
            <a:ext cx="10363826" cy="475146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 to Order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Approval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Subcommittee Meeting Minutes, September 17,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and October 17, 2019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Director’s Report: 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Priorities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- Minnesota Water Well Association: Dave Schulenberg, Executive Director &amp; Dave Heinrich, President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– Irrigators Association of Minnesota: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Wally </a:t>
            </a:r>
            <a:r>
              <a:rPr lang="en-US" sz="16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Parkins</a:t>
            </a:r>
            <a:r>
              <a:rPr lang="en-US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IAM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Grant Anderson, IAM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Jim Anderson, IAM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Maria </a:t>
            </a:r>
            <a:r>
              <a:rPr lang="en-US" sz="16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Crownhart</a:t>
            </a:r>
            <a:r>
              <a:rPr lang="en-US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Birdseye/ConAgra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Jean-Marc </a:t>
            </a:r>
            <a:r>
              <a:rPr lang="en-US" sz="16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Versolato</a:t>
            </a:r>
            <a:r>
              <a:rPr lang="en-US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Bailey Nursery</a:t>
            </a:r>
            <a:endParaRPr lang="en-US" sz="1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– Waters of the U.S.: Melissa </a:t>
            </a:r>
            <a:r>
              <a:rPr lang="en-US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Kuskie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Minnesota Pollution Control Agency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Tire Derived Aggregate to Clean Water: Monte </a:t>
            </a:r>
            <a:r>
              <a:rPr lang="en-US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Niemi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President, TDA Manufacturing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Adjourn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345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126" y="0"/>
            <a:ext cx="10364451" cy="95712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Priorities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and Decision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77667" y="1059678"/>
            <a:ext cx="10499933" cy="519584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1A: Simplifying the Water-Quality Standards Review and Revision Process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1B: Simplifying the Irrigation Water Appropriation Process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1C: State Assumption of Federal Wetlands Permits (Section 404)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US" sz="1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1X: Address Soil and Water Conservation District Funding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2A: Prioritizing Outcomes for Clean Water Program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2C: Provide Incentives for Healthy Soil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US" sz="1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3A: Prioritizing our Environmental Spending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3D: Ensuring Safe and Sustainable Drinking Water for the Future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4A: Keeping Water on the Land – Quantifying the Impacts of Water Storage and Flood Retention Structures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US" sz="1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4C: Encourage and Fund Research and Outreach that Promote Precision Agriculture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5D: Reduce the over-use of Salt – Protect our Lakes, Rivers, and Groundwater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5E: Increase efforts to Encourage Efficient Wastewater and Storm Water Technology and Treatment Options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US" sz="1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6C: Legislative Support to Improve Minnesota’s Water Infrastructure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7A: Creation of a Department of Water Resources – Water Governance in Minnesota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7B: Change the Structure and Function of the Clean Water Council &amp; the Subcommittee on Minnesota Water Policy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7D: Leveraging Dedicated Funding Programs to Maximize Conservation Outcomes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453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1373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Details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10199" y="1709158"/>
            <a:ext cx="11263356" cy="467454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Detailed position papers are available at the following sites: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FTP site: 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Link to Proposed Legislative Water Policy Action in 2020"/>
              </a:rPr>
              <a:t>ftp://ftp.commissions.leg.state.mn.us/pub/lwc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Google doc site: 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Link to make changes to recommended legislative water policies for 2020"/>
              </a:rPr>
              <a:t>https://drive.google.com/open?id=1fJRbtthWFKc4bOClv-tcflHUJbcmP4XI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560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Director’s Report: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Legislative Water Policy Topics for 2020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8385" y="2367092"/>
            <a:ext cx="11152261" cy="342410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topics are based on your suggestions and on input from stakeholders, including agencies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Topics have been reduced and refined</a:t>
            </a:r>
          </a:p>
          <a:p>
            <a:pPr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Summarized during our October meeting</a:t>
            </a:r>
          </a:p>
          <a:p>
            <a:pPr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Today – need your discussion and concurrence on moving forward with all, or some, of these topics</a:t>
            </a:r>
          </a:p>
          <a:p>
            <a:pPr lvl="1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steps: bills, hearings, or informational meetings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Sources: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Requests from legislators or advocates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Topics from 2019 session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Bills introduced during the 2019 session</a:t>
            </a:r>
          </a:p>
          <a:p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275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#1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41832" y="2375730"/>
            <a:ext cx="11442818" cy="34154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Minnesota Water Well Association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Dave Schulenberg, Executive Director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Dave Heinrich, President</a:t>
            </a:r>
            <a:endParaRPr lang="en-US" sz="2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564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#2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162086"/>
            <a:ext cx="10363826" cy="362911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Irrigators Association of Minnesota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Wally </a:t>
            </a:r>
            <a:r>
              <a:rPr lang="en-US" sz="2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Parkins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IAM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Grant Anderson, IAM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Jim Anderson, IAM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Maria </a:t>
            </a:r>
            <a:r>
              <a:rPr lang="en-US" sz="2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Crownhart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Birdseye/ConAgra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Jean-Marc </a:t>
            </a:r>
            <a:r>
              <a:rPr lang="en-US" sz="2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Versolato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Bailey Nursery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40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843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#3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Waters of the U.S.</a:t>
            </a:r>
          </a:p>
          <a:p>
            <a:pPr marL="0" indent="0" algn="ctr">
              <a:buNone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Melissa </a:t>
            </a:r>
            <a:r>
              <a:rPr lang="en-US" sz="2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Kuskie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MPCA</a:t>
            </a:r>
            <a:endParaRPr lang="en-US" sz="2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026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#4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Tire Derived Aggregate to Clean Water</a:t>
            </a:r>
          </a:p>
          <a:p>
            <a:pPr marL="0" indent="0" algn="ctr">
              <a:buNone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Monte </a:t>
            </a:r>
            <a:r>
              <a:rPr lang="en-US" sz="2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Niemi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President, TDA Manufacturing</a:t>
            </a:r>
            <a:endParaRPr lang="en-US" sz="2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173118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736</TotalTime>
  <Words>535</Words>
  <Application>Microsoft Office PowerPoint</Application>
  <PresentationFormat>Widescreen</PresentationFormat>
  <Paragraphs>84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Courier New</vt:lpstr>
      <vt:lpstr>Times New Roman</vt:lpstr>
      <vt:lpstr>Tw Cen MT</vt:lpstr>
      <vt:lpstr>Wingdings</vt:lpstr>
      <vt:lpstr>Droplet</vt:lpstr>
      <vt:lpstr>Subcommittee on Minnesota Water Policy</vt:lpstr>
      <vt:lpstr>Agenda</vt:lpstr>
      <vt:lpstr>Legislative Priorities Discussion and Decision</vt:lpstr>
      <vt:lpstr>Details</vt:lpstr>
      <vt:lpstr>Director’s Report: Proposed Legislative Water Policy Topics for 2020</vt:lpstr>
      <vt:lpstr>Presentation #1</vt:lpstr>
      <vt:lpstr>Presentation #2</vt:lpstr>
      <vt:lpstr>Presentation #3</vt:lpstr>
      <vt:lpstr>Presentation #4</vt:lpstr>
      <vt:lpstr>Discussion and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Water Commission</dc:title>
  <dc:creator>Kasey Gerkovich</dc:creator>
  <cp:lastModifiedBy>Kasey Gerkovich</cp:lastModifiedBy>
  <cp:revision>63</cp:revision>
  <cp:lastPrinted>2019-09-10T17:13:07Z</cp:lastPrinted>
  <dcterms:created xsi:type="dcterms:W3CDTF">2018-09-20T15:49:42Z</dcterms:created>
  <dcterms:modified xsi:type="dcterms:W3CDTF">2019-11-05T18:35:10Z</dcterms:modified>
</cp:coreProperties>
</file>